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1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91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32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04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29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8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239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28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7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75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64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2EC14-9496-4A22-8D18-28323195130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4C703-152F-427B-B042-29C6163201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27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946" y="501970"/>
            <a:ext cx="8599054" cy="41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074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園長</dc:creator>
  <cp:lastModifiedBy>園長</cp:lastModifiedBy>
  <cp:revision>3</cp:revision>
  <dcterms:created xsi:type="dcterms:W3CDTF">2021-04-14T23:39:17Z</dcterms:created>
  <dcterms:modified xsi:type="dcterms:W3CDTF">2021-04-15T00:16:13Z</dcterms:modified>
</cp:coreProperties>
</file>