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00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656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670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719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7338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05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919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724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90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381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623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D5827-AF43-4B85-AD24-9A1AE8DA2E5B}" type="datetimeFigureOut">
              <a:rPr kumimoji="1" lang="ja-JP" altLang="en-US" smtClean="0"/>
              <a:t>2021/4/15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17854-5778-4DBE-9EBB-7FF9DCF48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76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24" y="151232"/>
            <a:ext cx="6623222" cy="899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420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園長</dc:creator>
  <cp:lastModifiedBy>園長</cp:lastModifiedBy>
  <cp:revision>1</cp:revision>
  <dcterms:created xsi:type="dcterms:W3CDTF">2021-04-15T00:17:14Z</dcterms:created>
  <dcterms:modified xsi:type="dcterms:W3CDTF">2021-04-15T00:19:07Z</dcterms:modified>
</cp:coreProperties>
</file>