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DEC5-6CDC-4E00-998C-E18E28E89B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7EA25-5F03-4638-9A4B-D918AFBBF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560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DEC5-6CDC-4E00-998C-E18E28E89B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7EA25-5F03-4638-9A4B-D918AFBBF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12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DEC5-6CDC-4E00-998C-E18E28E89B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7EA25-5F03-4638-9A4B-D918AFBBF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19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DEC5-6CDC-4E00-998C-E18E28E89B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7EA25-5F03-4638-9A4B-D918AFBBF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20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DEC5-6CDC-4E00-998C-E18E28E89B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7EA25-5F03-4638-9A4B-D918AFBBF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742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DEC5-6CDC-4E00-998C-E18E28E89B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7EA25-5F03-4638-9A4B-D918AFBBF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68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DEC5-6CDC-4E00-998C-E18E28E89B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7EA25-5F03-4638-9A4B-D918AFBBF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27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DEC5-6CDC-4E00-998C-E18E28E89B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7EA25-5F03-4638-9A4B-D918AFBBF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85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DEC5-6CDC-4E00-998C-E18E28E89B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7EA25-5F03-4638-9A4B-D918AFBBF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06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DEC5-6CDC-4E00-998C-E18E28E89B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7EA25-5F03-4638-9A4B-D918AFBBF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652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DEC5-6CDC-4E00-998C-E18E28E89B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7EA25-5F03-4638-9A4B-D918AFBBF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826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ADEC5-6CDC-4E00-998C-E18E28E89B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7EA25-5F03-4638-9A4B-D918AFBBF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085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8200" y="457199"/>
            <a:ext cx="7170616" cy="8421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641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園長</dc:creator>
  <cp:lastModifiedBy>園長</cp:lastModifiedBy>
  <cp:revision>1</cp:revision>
  <dcterms:created xsi:type="dcterms:W3CDTF">2021-04-15T00:21:02Z</dcterms:created>
  <dcterms:modified xsi:type="dcterms:W3CDTF">2021-04-15T00:22:38Z</dcterms:modified>
</cp:coreProperties>
</file>