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4" d="100"/>
          <a:sy n="34" d="100"/>
        </p:scale>
        <p:origin x="1884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95D6-B6C5-4C4E-B623-06CA0D0B6D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D98B9-1579-4BB8-B818-B29F04976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472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95D6-B6C5-4C4E-B623-06CA0D0B6D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D98B9-1579-4BB8-B818-B29F04976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009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95D6-B6C5-4C4E-B623-06CA0D0B6D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D98B9-1579-4BB8-B818-B29F04976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073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95D6-B6C5-4C4E-B623-06CA0D0B6D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D98B9-1579-4BB8-B818-B29F04976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051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95D6-B6C5-4C4E-B623-06CA0D0B6D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D98B9-1579-4BB8-B818-B29F04976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1340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95D6-B6C5-4C4E-B623-06CA0D0B6D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D98B9-1579-4BB8-B818-B29F04976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037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95D6-B6C5-4C4E-B623-06CA0D0B6D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D98B9-1579-4BB8-B818-B29F04976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7074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95D6-B6C5-4C4E-B623-06CA0D0B6D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D98B9-1579-4BB8-B818-B29F04976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15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95D6-B6C5-4C4E-B623-06CA0D0B6D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D98B9-1579-4BB8-B818-B29F04976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069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95D6-B6C5-4C4E-B623-06CA0D0B6D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D98B9-1579-4BB8-B818-B29F04976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903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95D6-B6C5-4C4E-B623-06CA0D0B6D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D98B9-1579-4BB8-B818-B29F04976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102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195D6-B6C5-4C4E-B623-06CA0D0B6D97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D98B9-1579-4BB8-B818-B29F049764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79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116507"/>
            <a:ext cx="11677650" cy="1594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864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園長</dc:creator>
  <cp:lastModifiedBy>園長</cp:lastModifiedBy>
  <cp:revision>1</cp:revision>
  <dcterms:created xsi:type="dcterms:W3CDTF">2021-04-15T00:24:08Z</dcterms:created>
  <dcterms:modified xsi:type="dcterms:W3CDTF">2021-04-15T00:25:07Z</dcterms:modified>
</cp:coreProperties>
</file>